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4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6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ABF6-6467-4F3A-9E52-05B34612A9D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80F4-8D37-416F-9222-C0408E337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1463041"/>
            <a:ext cx="8462356" cy="4505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2" y="1463041"/>
            <a:ext cx="2809702" cy="112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6" y="4683182"/>
            <a:ext cx="2381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8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Nevila Begaj</dc:creator>
  <cp:lastModifiedBy>Nevila Begaj</cp:lastModifiedBy>
  <cp:revision>2</cp:revision>
  <dcterms:created xsi:type="dcterms:W3CDTF">2020-09-03T07:11:19Z</dcterms:created>
  <dcterms:modified xsi:type="dcterms:W3CDTF">2020-09-04T06:19:26Z</dcterms:modified>
</cp:coreProperties>
</file>