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8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7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6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2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3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8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5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0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6B50E-378A-4F21-B78C-0F0DEA0FCAFE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DC273-26BD-4AE0-A002-968FD5856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6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Avigilon H4 Multi-Sensor Adds 32MP, H.265, Analyti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851" y="1936865"/>
            <a:ext cx="5461462" cy="31920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891" y="4380807"/>
            <a:ext cx="1571106" cy="7481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979" y="2178540"/>
            <a:ext cx="1263534" cy="53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43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Nevila Begaj</dc:creator>
  <cp:lastModifiedBy>Nevila Begaj</cp:lastModifiedBy>
  <cp:revision>1</cp:revision>
  <dcterms:created xsi:type="dcterms:W3CDTF">2020-09-07T10:03:35Z</dcterms:created>
  <dcterms:modified xsi:type="dcterms:W3CDTF">2020-09-07T10:03:56Z</dcterms:modified>
</cp:coreProperties>
</file>